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65" r:id="rId9"/>
    <p:sldId id="259" r:id="rId10"/>
    <p:sldId id="261" r:id="rId11"/>
    <p:sldId id="266" r:id="rId12"/>
    <p:sldId id="262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B1B"/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C4CC69-7288-4891-9C4F-C7C5AA4E3CF0}" v="514" dt="2023-04-20T17:22:26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3447" autoAdjust="0"/>
  </p:normalViewPr>
  <p:slideViewPr>
    <p:cSldViewPr snapToGrid="0" snapToObjects="1">
      <p:cViewPr varScale="1">
        <p:scale>
          <a:sx n="59" d="100"/>
          <a:sy n="59" d="100"/>
        </p:scale>
        <p:origin x="1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Bhatnagar" userId="d3ce6c2664132320" providerId="LiveId" clId="{84C4CC69-7288-4891-9C4F-C7C5AA4E3CF0}"/>
    <pc:docChg chg="undo custSel addSld modSld">
      <pc:chgData name="Dhruv Bhatnagar" userId="d3ce6c2664132320" providerId="LiveId" clId="{84C4CC69-7288-4891-9C4F-C7C5AA4E3CF0}" dt="2023-04-20T17:25:46.808" v="712" actId="1035"/>
      <pc:docMkLst>
        <pc:docMk/>
      </pc:docMkLst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3289761638" sldId="256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9" creationId="{A5D67320-FCFD-4931-AAF7-C6C853329C7F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289761638" sldId="256"/>
            <ac:cxnSpMk id="51" creationId="{EE2E603F-4A95-4FE8-BB06-211DFD75DBEF}"/>
          </ac:cxnSpMkLst>
        </pc:cxnChg>
      </pc:sldChg>
      <pc:sldChg chg="addSp delSp modSp mod delDesignElem">
        <pc:chgData name="Dhruv Bhatnagar" userId="d3ce6c2664132320" providerId="LiveId" clId="{84C4CC69-7288-4891-9C4F-C7C5AA4E3CF0}" dt="2023-04-20T17:23:42.441" v="568" actId="20577"/>
        <pc:sldMkLst>
          <pc:docMk/>
          <pc:sldMk cId="2301840069" sldId="257"/>
        </pc:sldMkLst>
        <pc:spChg chg="mo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2" creationId="{E3E6EF95-9BC9-874A-A61B-A894100F857D}"/>
          </ac:spMkLst>
        </pc:spChg>
        <pc:spChg chg="mod ord">
          <ac:chgData name="Dhruv Bhatnagar" userId="d3ce6c2664132320" providerId="LiveId" clId="{84C4CC69-7288-4891-9C4F-C7C5AA4E3CF0}" dt="2023-04-20T17:23:42.441" v="568" actId="20577"/>
          <ac:spMkLst>
            <pc:docMk/>
            <pc:sldMk cId="2301840069" sldId="257"/>
            <ac:spMk id="4" creationId="{B7E8CF86-5F07-F34F-A2A3-91213CF25BFE}"/>
          </ac:spMkLst>
        </pc:spChg>
        <pc:spChg chg="add del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5" creationId="{E49D7415-2F11-44C2-B6AA-13A25B6814B9}"/>
          </ac:spMkLst>
        </pc:spChg>
        <pc:spChg chg="ad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9" creationId="{660EB578-C970-4186-B93C-45851BBC6E34}"/>
          </ac:spMkLst>
        </pc:spChg>
        <pc:spChg chg="add del">
          <ac:chgData name="Dhruv Bhatnagar" userId="d3ce6c2664132320" providerId="LiveId" clId="{84C4CC69-7288-4891-9C4F-C7C5AA4E3CF0}" dt="2023-04-20T17:23:14.444" v="555" actId="26606"/>
          <ac:spMkLst>
            <pc:docMk/>
            <pc:sldMk cId="2301840069" sldId="257"/>
            <ac:spMk id="42" creationId="{E49D7415-2F11-44C2-B6AA-13A25B6814B9}"/>
          </ac:spMkLst>
        </pc:spChg>
        <pc:picChg chg="mod">
          <ac:chgData name="Dhruv Bhatnagar" userId="d3ce6c2664132320" providerId="LiveId" clId="{84C4CC69-7288-4891-9C4F-C7C5AA4E3CF0}" dt="2023-04-20T17:23:16.510" v="556" actId="26606"/>
          <ac:picMkLst>
            <pc:docMk/>
            <pc:sldMk cId="2301840069" sldId="257"/>
            <ac:picMk id="5" creationId="{DD79FE25-6131-4102-9899-5D4389A600DA}"/>
          </ac:picMkLst>
        </pc:picChg>
        <pc:cxnChg chg="add del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37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0" creationId="{CDF57B02-07BB-407B-BB36-06D9C64A673E}"/>
          </ac:cxnSpMkLst>
        </pc:cxnChg>
        <pc:cxnChg chg="add del">
          <ac:chgData name="Dhruv Bhatnagar" userId="d3ce6c2664132320" providerId="LiveId" clId="{84C4CC69-7288-4891-9C4F-C7C5AA4E3CF0}" dt="2023-04-20T17:23:14.444" v="555" actId="26606"/>
          <ac:cxnSpMkLst>
            <pc:docMk/>
            <pc:sldMk cId="2301840069" sldId="257"/>
            <ac:cxnSpMk id="44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6" creationId="{C6855964-C920-48EB-8804-74291211C8A9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738536471" sldId="259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738536471" sldId="259"/>
            <ac:spMk id="12" creationId="{F68B2C62-7648-4430-90D5-AE0F252AF113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4" creationId="{AAD0195E-7F27-4D06-9427-0C121D721A14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6" creationId="{9D74C2FC-3228-4FC1-B97B-87AD35508D91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192759917" sldId="261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192759917" sldId="261"/>
            <ac:spMk id="9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192759917" sldId="261"/>
            <ac:cxnSpMk id="11" creationId="{8E0104E4-99BC-494F-8342-F250828E574F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2507148335" sldId="262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2507148335" sldId="262"/>
            <ac:spMk id="18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4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6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0" creationId="{9BFA7F3E-7868-4A4D-9F5E-C2148971041E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2" creationId="{276AB626-F2F4-41D1-94FC-3258BA6784F8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3121180858" sldId="265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9" creationId="{6BB6B482-ACCA-4938-8AEA-49D525C17221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3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5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31" creationId="{EE2E603F-4A95-4FE8-BB06-211DFD75DBEF}"/>
          </ac:cxnSpMkLst>
        </pc:cxnChg>
      </pc:sldChg>
      <pc:sldChg chg="modSp">
        <pc:chgData name="Dhruv Bhatnagar" userId="d3ce6c2664132320" providerId="LiveId" clId="{84C4CC69-7288-4891-9C4F-C7C5AA4E3CF0}" dt="2023-04-20T16:24:19.985" v="7"/>
        <pc:sldMkLst>
          <pc:docMk/>
          <pc:sldMk cId="974675501" sldId="269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974675501" sldId="269"/>
            <ac:spMk id="2" creationId="{6D37F049-10B9-AD4C-8482-CB97D2F78F26}"/>
          </ac:spMkLst>
        </pc:spChg>
      </pc:sldChg>
      <pc:sldChg chg="addSp delSp modSp mod setBg">
        <pc:chgData name="Dhruv Bhatnagar" userId="d3ce6c2664132320" providerId="LiveId" clId="{84C4CC69-7288-4891-9C4F-C7C5AA4E3CF0}" dt="2023-04-20T17:22:26.598" v="553" actId="11530"/>
        <pc:sldMkLst>
          <pc:docMk/>
          <pc:sldMk cId="1157719442" sldId="275"/>
        </pc:sldMkLst>
        <pc:spChg chg="add del mod">
          <ac:chgData name="Dhruv Bhatnagar" userId="d3ce6c2664132320" providerId="LiveId" clId="{84C4CC69-7288-4891-9C4F-C7C5AA4E3CF0}" dt="2023-04-20T16:35:32.349" v="251" actId="21"/>
          <ac:spMkLst>
            <pc:docMk/>
            <pc:sldMk cId="1157719442" sldId="275"/>
            <ac:spMk id="2" creationId="{7F8BE9E9-1BE2-493A-4885-FDBDE2B4F02D}"/>
          </ac:spMkLst>
        </pc:spChg>
        <pc:spChg chg="add del mod">
          <ac:chgData name="Dhruv Bhatnagar" userId="d3ce6c2664132320" providerId="LiveId" clId="{84C4CC69-7288-4891-9C4F-C7C5AA4E3CF0}" dt="2023-04-20T16:35:29.866" v="250" actId="21"/>
          <ac:spMkLst>
            <pc:docMk/>
            <pc:sldMk cId="1157719442" sldId="275"/>
            <ac:spMk id="3" creationId="{F33B9A88-72F8-2B2C-3845-3D73C336389E}"/>
          </ac:spMkLst>
        </pc:spChg>
        <pc:spChg chg="add del mod">
          <ac:chgData name="Dhruv Bhatnagar" userId="d3ce6c2664132320" providerId="LiveId" clId="{84C4CC69-7288-4891-9C4F-C7C5AA4E3CF0}" dt="2023-04-20T16:35:36.515" v="252" actId="21"/>
          <ac:spMkLst>
            <pc:docMk/>
            <pc:sldMk cId="1157719442" sldId="275"/>
            <ac:spMk id="7" creationId="{B3B3FDDC-BCED-3F49-14BB-3EF33337529F}"/>
          </ac:spMkLst>
        </pc:spChg>
        <pc:spChg chg="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9" creationId="{1F2AF110-AF37-16D4-9349-0D6C71440CA4}"/>
          </ac:spMkLst>
        </pc:spChg>
        <pc:spChg chg="add del mod">
          <ac:chgData name="Dhruv Bhatnagar" userId="d3ce6c2664132320" providerId="LiveId" clId="{84C4CC69-7288-4891-9C4F-C7C5AA4E3CF0}" dt="2023-04-20T16:31:41.865" v="203" actId="478"/>
          <ac:spMkLst>
            <pc:docMk/>
            <pc:sldMk cId="1157719442" sldId="275"/>
            <ac:spMk id="10" creationId="{00FFFF3E-B1AE-4BE4-165F-B80AC2E9C52E}"/>
          </ac:spMkLst>
        </pc:spChg>
        <pc:spChg chg="del 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1" creationId="{B42B319B-99E8-0F89-3F6D-1F1F53CE4316}"/>
          </ac:spMkLst>
        </pc:spChg>
        <pc:spChg chg="ad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7" creationId="{F68B2C62-7648-4430-90D5-AE0F252AF113}"/>
          </ac:spMkLst>
        </pc:spChg>
        <pc:grpChg chg="add mod">
          <ac:chgData name="Dhruv Bhatnagar" userId="d3ce6c2664132320" providerId="LiveId" clId="{84C4CC69-7288-4891-9C4F-C7C5AA4E3CF0}" dt="2023-04-20T16:34:36.472" v="231" actId="164"/>
          <ac:grpSpMkLst>
            <pc:docMk/>
            <pc:sldMk cId="1157719442" sldId="275"/>
            <ac:grpSpMk id="12" creationId="{2BBC4CDB-AA75-4129-3790-86D0A87B3FB3}"/>
          </ac:grpSpMkLst>
        </pc:grpChg>
        <pc:graphicFrameChg chg="add del mod modGraphic">
          <ac:chgData name="Dhruv Bhatnagar" userId="d3ce6c2664132320" providerId="LiveId" clId="{84C4CC69-7288-4891-9C4F-C7C5AA4E3CF0}" dt="2023-04-20T17:22:26.598" v="553" actId="11530"/>
          <ac:graphicFrameMkLst>
            <pc:docMk/>
            <pc:sldMk cId="1157719442" sldId="275"/>
            <ac:graphicFrameMk id="13" creationId="{F5459B86-2708-25DA-E809-4AB1714F3234}"/>
          </ac:graphicFrameMkLst>
        </pc:graphicFrameChg>
        <pc:cxnChg chg="add del mod">
          <ac:chgData name="Dhruv Bhatnagar" userId="d3ce6c2664132320" providerId="LiveId" clId="{84C4CC69-7288-4891-9C4F-C7C5AA4E3CF0}" dt="2023-04-20T16:29:08.151" v="165" actId="478"/>
          <ac:cxnSpMkLst>
            <pc:docMk/>
            <pc:sldMk cId="1157719442" sldId="275"/>
            <ac:cxnSpMk id="5" creationId="{F76F7BF9-6379-2E8E-C57A-3675350D872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19" creationId="{AAD0195E-7F27-4D06-9427-0C121D721A1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21" creationId="{9D74C2FC-3228-4FC1-B97B-87AD35508D91}"/>
          </ac:cxnSpMkLst>
        </pc:cxnChg>
      </pc:sldChg>
      <pc:sldChg chg="modSp">
        <pc:chgData name="Dhruv Bhatnagar" userId="d3ce6c2664132320" providerId="LiveId" clId="{84C4CC69-7288-4891-9C4F-C7C5AA4E3CF0}" dt="2023-04-20T16:24:19.985" v="7"/>
        <pc:sldMkLst>
          <pc:docMk/>
          <pc:sldMk cId="2655422178" sldId="276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2655422178" sldId="276"/>
            <ac:spMk id="9" creationId="{B4F3CBD5-5980-4D26-6E0F-DC75C0F2A4B1}"/>
          </ac:spMkLst>
        </pc:spChg>
      </pc:sldChg>
      <pc:sldChg chg="modSp mod">
        <pc:chgData name="Dhruv Bhatnagar" userId="d3ce6c2664132320" providerId="LiveId" clId="{84C4CC69-7288-4891-9C4F-C7C5AA4E3CF0}" dt="2023-04-20T17:25:46.808" v="712" actId="1035"/>
        <pc:sldMkLst>
          <pc:docMk/>
          <pc:sldMk cId="174986968" sldId="277"/>
        </pc:sldMkLst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15" creationId="{8114C80A-D85D-14B2-22C3-9FE8CAAFB788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16" creationId="{B4390E08-634C-2B21-C563-B614D67047C6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17" creationId="{0C276B60-D960-A197-9588-6C5A37D062B5}"/>
          </ac:spMkLst>
        </pc:spChg>
        <pc:spChg chg="mod">
          <ac:chgData name="Dhruv Bhatnagar" userId="d3ce6c2664132320" providerId="LiveId" clId="{84C4CC69-7288-4891-9C4F-C7C5AA4E3CF0}" dt="2023-04-20T17:25:30.794" v="676" actId="1035"/>
          <ac:spMkLst>
            <pc:docMk/>
            <pc:sldMk cId="174986968" sldId="277"/>
            <ac:spMk id="19" creationId="{05B43655-8CA8-17A0-CBCC-F436D1AB26CE}"/>
          </ac:spMkLst>
        </pc:spChg>
        <pc:spChg chg="mod">
          <ac:chgData name="Dhruv Bhatnagar" userId="d3ce6c2664132320" providerId="LiveId" clId="{84C4CC69-7288-4891-9C4F-C7C5AA4E3CF0}" dt="2023-04-20T17:25:36.010" v="692" actId="1036"/>
          <ac:spMkLst>
            <pc:docMk/>
            <pc:sldMk cId="174986968" sldId="277"/>
            <ac:spMk id="20" creationId="{1BE3BF3C-4476-8BDF-5D23-D907A94CCB70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3" creationId="{CA295718-0904-BA76-9F2A-AC7D954A8586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4" creationId="{84DE4D90-24AB-D2B8-08ED-3255CC903B39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5" creationId="{32F19DAE-C41F-7A5C-0204-D258D48C033F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7" creationId="{59DFB0F4-E4E6-A22A-46C7-F17EE959DDB0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8" creationId="{90BDEFD4-0E20-60D2-70BE-3C80F973EFB3}"/>
          </ac:spMkLst>
        </pc:spChg>
        <pc:spChg chg="mod">
          <ac:chgData name="Dhruv Bhatnagar" userId="d3ce6c2664132320" providerId="LiveId" clId="{84C4CC69-7288-4891-9C4F-C7C5AA4E3CF0}" dt="2023-04-20T17:25:46.808" v="712" actId="1035"/>
          <ac:spMkLst>
            <pc:docMk/>
            <pc:sldMk cId="174986968" sldId="277"/>
            <ac:spMk id="29" creationId="{979C831E-8AC5-3B21-C539-8A32E0283524}"/>
          </ac:spMkLst>
        </pc:spChg>
      </pc:sldChg>
      <pc:sldChg chg="addSp delSp modSp mod setBg">
        <pc:chgData name="Dhruv Bhatnagar" userId="d3ce6c2664132320" providerId="LiveId" clId="{84C4CC69-7288-4891-9C4F-C7C5AA4E3CF0}" dt="2023-04-20T17:15:31.304" v="279" actId="26606"/>
        <pc:sldMkLst>
          <pc:docMk/>
          <pc:sldMk cId="2270266135" sldId="278"/>
        </pc:sldMkLst>
        <pc:spChg chg="add del mod">
          <ac:chgData name="Dhruv Bhatnagar" userId="d3ce6c2664132320" providerId="LiveId" clId="{84C4CC69-7288-4891-9C4F-C7C5AA4E3CF0}" dt="2023-04-20T17:15:31.304" v="279" actId="26606"/>
          <ac:spMkLst>
            <pc:docMk/>
            <pc:sldMk cId="2270266135" sldId="278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6" creationId="{534BF635-0AED-1C94-380C-572EBA67082A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6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8" creationId="{19604516-F583-413C-8C0B-E7944F332B5A}"/>
          </ac:spMkLst>
        </pc:spChg>
        <pc:spChg chg="add del">
          <ac:chgData name="Dhruv Bhatnagar" userId="d3ce6c2664132320" providerId="LiveId" clId="{84C4CC69-7288-4891-9C4F-C7C5AA4E3CF0}" dt="2023-04-20T17:14:04.030" v="271" actId="26606"/>
          <ac:spMkLst>
            <pc:docMk/>
            <pc:sldMk cId="2270266135" sldId="278"/>
            <ac:spMk id="24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0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1" creationId="{19604516-F583-413C-8C0B-E7944F332B5A}"/>
          </ac:spMkLst>
        </pc:spChg>
        <pc:graphicFrameChg chg="add del">
          <ac:chgData name="Dhruv Bhatnagar" userId="d3ce6c2664132320" providerId="LiveId" clId="{84C4CC69-7288-4891-9C4F-C7C5AA4E3CF0}" dt="2023-04-20T17:14:01.371" v="269" actId="26606"/>
          <ac:graphicFrameMkLst>
            <pc:docMk/>
            <pc:sldMk cId="2270266135" sldId="278"/>
            <ac:graphicFrameMk id="8" creationId="{E8459490-EB66-5B1F-B716-A58929670197}"/>
          </ac:graphicFrameMkLst>
        </pc:graphicFrameChg>
        <pc:graphicFrameChg chg="add del">
          <ac:chgData name="Dhruv Bhatnagar" userId="d3ce6c2664132320" providerId="LiveId" clId="{84C4CC69-7288-4891-9C4F-C7C5AA4E3CF0}" dt="2023-04-20T17:14:04.030" v="271" actId="26606"/>
          <ac:graphicFrameMkLst>
            <pc:docMk/>
            <pc:sldMk cId="2270266135" sldId="278"/>
            <ac:graphicFrameMk id="26" creationId="{91F7DCFD-332D-34E0-BF88-8F148ED8CD73}"/>
          </ac:graphicFrameMkLst>
        </pc:graphicFrameChg>
        <pc:graphicFrameChg chg="add del">
          <ac:chgData name="Dhruv Bhatnagar" userId="d3ce6c2664132320" providerId="LiveId" clId="{84C4CC69-7288-4891-9C4F-C7C5AA4E3CF0}" dt="2023-04-20T17:14:17.595" v="273" actId="26606"/>
          <ac:graphicFrameMkLst>
            <pc:docMk/>
            <pc:sldMk cId="2270266135" sldId="278"/>
            <ac:graphicFrameMk id="33" creationId="{E8459490-EB66-5B1F-B716-A58929670197}"/>
          </ac:graphicFrameMkLst>
        </pc:graphicFrameChg>
        <pc:graphicFrameChg chg="add del mod">
          <ac:chgData name="Dhruv Bhatnagar" userId="d3ce6c2664132320" providerId="LiveId" clId="{84C4CC69-7288-4891-9C4F-C7C5AA4E3CF0}" dt="2023-04-20T17:15:31.304" v="279" actId="26606"/>
          <ac:graphicFrameMkLst>
            <pc:docMk/>
            <pc:sldMk cId="2270266135" sldId="278"/>
            <ac:graphicFrameMk id="35" creationId="{A16F8075-C548-B9D8-3D48-4F46AEA48463}"/>
          </ac:graphicFrameMkLst>
        </pc:graphicFrame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4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20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3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5" creationId="{9BB96FAB-CCBF-4D1E-9D0D-B038ACC29BD0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8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9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32" creationId="{4BFD5B9F-5FB6-467D-83D5-DF82F1907354}"/>
          </ac:cxnSpMkLst>
        </pc:cxnChg>
      </pc:sldChg>
      <pc:sldChg chg="modSp add mod">
        <pc:chgData name="Dhruv Bhatnagar" userId="d3ce6c2664132320" providerId="LiveId" clId="{84C4CC69-7288-4891-9C4F-C7C5AA4E3CF0}" dt="2023-04-20T17:25:05.789" v="656" actId="20577"/>
        <pc:sldMkLst>
          <pc:docMk/>
          <pc:sldMk cId="1332957594" sldId="279"/>
        </pc:sldMkLst>
        <pc:spChg chg="mod">
          <ac:chgData name="Dhruv Bhatnagar" userId="d3ce6c2664132320" providerId="LiveId" clId="{84C4CC69-7288-4891-9C4F-C7C5AA4E3CF0}" dt="2023-04-20T17:25:05.789" v="656" actId="20577"/>
          <ac:spMkLst>
            <pc:docMk/>
            <pc:sldMk cId="1332957594" sldId="279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7:24:07.364" v="579" actId="20577"/>
          <ac:spMkLst>
            <pc:docMk/>
            <pc:sldMk cId="1332957594" sldId="279"/>
            <ac:spMk id="6" creationId="{534BF635-0AED-1C94-380C-572EBA67082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43C39-D7BA-4C7A-878A-3DCA9B6632E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98E42E5-D65B-4DC8-89B0-84CC9F4AE1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Problem Statement #1 - Identify peer group for a patient to compare progress against</a:t>
          </a:r>
          <a:endParaRPr lang="en-US" sz="2400" dirty="0"/>
        </a:p>
      </dgm:t>
    </dgm:pt>
    <dgm:pt modelId="{22A79ADA-DD93-4D3F-8EC7-C08786191349}" type="parTrans" cxnId="{FB62D0AA-3F59-4F33-8252-4A9150801106}">
      <dgm:prSet/>
      <dgm:spPr/>
      <dgm:t>
        <a:bodyPr/>
        <a:lstStyle/>
        <a:p>
          <a:endParaRPr lang="en-US"/>
        </a:p>
      </dgm:t>
    </dgm:pt>
    <dgm:pt modelId="{10631E4D-B235-44CC-B378-20991A1F51F3}" type="sibTrans" cxnId="{FB62D0AA-3F59-4F33-8252-4A91508011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872E94-24D9-451F-818F-DCC232A50A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Problem Statement #2 - Determine whether progress is being made based on assessment</a:t>
          </a:r>
          <a:endParaRPr lang="en-US" sz="2400" dirty="0"/>
        </a:p>
      </dgm:t>
    </dgm:pt>
    <dgm:pt modelId="{A458D259-C118-466A-A1DA-B6A0140B2569}" type="parTrans" cxnId="{B18894DB-7A80-412B-BDAC-F2BE70E9A6EB}">
      <dgm:prSet/>
      <dgm:spPr/>
      <dgm:t>
        <a:bodyPr/>
        <a:lstStyle/>
        <a:p>
          <a:endParaRPr lang="en-US"/>
        </a:p>
      </dgm:t>
    </dgm:pt>
    <dgm:pt modelId="{853797DF-B7DD-4490-813D-B250D8359D3F}" type="sibTrans" cxnId="{B18894DB-7A80-412B-BDAC-F2BE70E9A6EB}">
      <dgm:prSet/>
      <dgm:spPr/>
      <dgm:t>
        <a:bodyPr/>
        <a:lstStyle/>
        <a:p>
          <a:endParaRPr lang="en-US"/>
        </a:p>
      </dgm:t>
    </dgm:pt>
    <dgm:pt modelId="{E86C8501-8DB9-4187-940A-93C60067B202}" type="pres">
      <dgm:prSet presAssocID="{E0343C39-D7BA-4C7A-878A-3DCA9B6632E1}" presName="root" presStyleCnt="0">
        <dgm:presLayoutVars>
          <dgm:dir/>
          <dgm:resizeHandles val="exact"/>
        </dgm:presLayoutVars>
      </dgm:prSet>
      <dgm:spPr/>
    </dgm:pt>
    <dgm:pt modelId="{D66B4241-8953-41BB-9ACB-FADA264230D9}" type="pres">
      <dgm:prSet presAssocID="{E0343C39-D7BA-4C7A-878A-3DCA9B6632E1}" presName="container" presStyleCnt="0">
        <dgm:presLayoutVars>
          <dgm:dir/>
          <dgm:resizeHandles val="exact"/>
        </dgm:presLayoutVars>
      </dgm:prSet>
      <dgm:spPr/>
    </dgm:pt>
    <dgm:pt modelId="{429BBB64-B2FB-4D44-B3FA-0988551812F4}" type="pres">
      <dgm:prSet presAssocID="{B98E42E5-D65B-4DC8-89B0-84CC9F4AE188}" presName="compNode" presStyleCnt="0"/>
      <dgm:spPr/>
    </dgm:pt>
    <dgm:pt modelId="{764B1431-FD43-425D-9552-2C03084B6C16}" type="pres">
      <dgm:prSet presAssocID="{B98E42E5-D65B-4DC8-89B0-84CC9F4AE188}" presName="iconBgRect" presStyleLbl="bgShp" presStyleIdx="0" presStyleCnt="2" custLinFactX="193916" custLinFactNeighborX="200000" custLinFactNeighborY="2717"/>
      <dgm:spPr/>
    </dgm:pt>
    <dgm:pt modelId="{013DD8BF-2427-4DF4-9105-A35CDE0A3D99}" type="pres">
      <dgm:prSet presAssocID="{B98E42E5-D65B-4DC8-89B0-84CC9F4AE188}" presName="iconRect" presStyleLbl="node1" presStyleIdx="0" presStyleCnt="2" custLinFactX="300000" custLinFactNeighborX="375001" custLinFactNeighborY="1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A44F59-5552-459D-AAD0-ACBC825A68BF}" type="pres">
      <dgm:prSet presAssocID="{B98E42E5-D65B-4DC8-89B0-84CC9F4AE188}" presName="spaceRect" presStyleCnt="0"/>
      <dgm:spPr/>
    </dgm:pt>
    <dgm:pt modelId="{F225C5B0-DC4C-4721-A33B-33C9B4031C14}" type="pres">
      <dgm:prSet presAssocID="{B98E42E5-D65B-4DC8-89B0-84CC9F4AE188}" presName="textRect" presStyleLbl="revTx" presStyleIdx="0" presStyleCnt="2">
        <dgm:presLayoutVars>
          <dgm:chMax val="1"/>
          <dgm:chPref val="1"/>
        </dgm:presLayoutVars>
      </dgm:prSet>
      <dgm:spPr/>
    </dgm:pt>
    <dgm:pt modelId="{27382D03-B4F1-4A77-ACDA-C8D88FF04ABE}" type="pres">
      <dgm:prSet presAssocID="{10631E4D-B235-44CC-B378-20991A1F51F3}" presName="sibTrans" presStyleLbl="sibTrans2D1" presStyleIdx="0" presStyleCnt="0"/>
      <dgm:spPr/>
    </dgm:pt>
    <dgm:pt modelId="{25111334-A534-4485-9045-6CFE9B76E2EE}" type="pres">
      <dgm:prSet presAssocID="{19872E94-24D9-451F-818F-DCC232A50A81}" presName="compNode" presStyleCnt="0"/>
      <dgm:spPr/>
    </dgm:pt>
    <dgm:pt modelId="{1A35418E-4EA9-4DBA-BDB0-347A7286E544}" type="pres">
      <dgm:prSet presAssocID="{19872E94-24D9-451F-818F-DCC232A50A81}" presName="iconBgRect" presStyleLbl="bgShp" presStyleIdx="1" presStyleCnt="2" custLinFactX="-200000" custLinFactNeighborX="-204707" custLinFactNeighborY="302"/>
      <dgm:spPr/>
    </dgm:pt>
    <dgm:pt modelId="{F963D494-54C3-4621-896B-9EA9CF4146CE}" type="pres">
      <dgm:prSet presAssocID="{19872E94-24D9-451F-818F-DCC232A50A81}" presName="iconRect" presStyleLbl="node1" presStyleIdx="1" presStyleCnt="2" custLinFactX="-300000" custLinFactNeighborX="-397229" custLinFactNeighborY="520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83F9F2-FE43-4759-8A88-42920BBE0206}" type="pres">
      <dgm:prSet presAssocID="{19872E94-24D9-451F-818F-DCC232A50A81}" presName="spaceRect" presStyleCnt="0"/>
      <dgm:spPr/>
    </dgm:pt>
    <dgm:pt modelId="{D54E15EC-FA37-472A-9C8B-C0FBF43EF968}" type="pres">
      <dgm:prSet presAssocID="{19872E94-24D9-451F-818F-DCC232A50A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FD50745-CFE2-471A-AB86-06478E81D3CC}" type="presOf" srcId="{19872E94-24D9-451F-818F-DCC232A50A81}" destId="{D54E15EC-FA37-472A-9C8B-C0FBF43EF968}" srcOrd="0" destOrd="0" presId="urn:microsoft.com/office/officeart/2018/2/layout/IconCircleList"/>
    <dgm:cxn modelId="{BF1B8F4C-A737-44FE-9BDE-3BAD38481767}" type="presOf" srcId="{B98E42E5-D65B-4DC8-89B0-84CC9F4AE188}" destId="{F225C5B0-DC4C-4721-A33B-33C9B4031C14}" srcOrd="0" destOrd="0" presId="urn:microsoft.com/office/officeart/2018/2/layout/IconCircleList"/>
    <dgm:cxn modelId="{B88CA099-FF5B-47ED-AB8D-CCA4A75D311F}" type="presOf" srcId="{E0343C39-D7BA-4C7A-878A-3DCA9B6632E1}" destId="{E86C8501-8DB9-4187-940A-93C60067B202}" srcOrd="0" destOrd="0" presId="urn:microsoft.com/office/officeart/2018/2/layout/IconCircleList"/>
    <dgm:cxn modelId="{3CEE63AA-7F72-4B07-8C8E-A845942329D9}" type="presOf" srcId="{10631E4D-B235-44CC-B378-20991A1F51F3}" destId="{27382D03-B4F1-4A77-ACDA-C8D88FF04ABE}" srcOrd="0" destOrd="0" presId="urn:microsoft.com/office/officeart/2018/2/layout/IconCircleList"/>
    <dgm:cxn modelId="{FB62D0AA-3F59-4F33-8252-4A9150801106}" srcId="{E0343C39-D7BA-4C7A-878A-3DCA9B6632E1}" destId="{B98E42E5-D65B-4DC8-89B0-84CC9F4AE188}" srcOrd="0" destOrd="0" parTransId="{22A79ADA-DD93-4D3F-8EC7-C08786191349}" sibTransId="{10631E4D-B235-44CC-B378-20991A1F51F3}"/>
    <dgm:cxn modelId="{B18894DB-7A80-412B-BDAC-F2BE70E9A6EB}" srcId="{E0343C39-D7BA-4C7A-878A-3DCA9B6632E1}" destId="{19872E94-24D9-451F-818F-DCC232A50A81}" srcOrd="1" destOrd="0" parTransId="{A458D259-C118-466A-A1DA-B6A0140B2569}" sibTransId="{853797DF-B7DD-4490-813D-B250D8359D3F}"/>
    <dgm:cxn modelId="{2BF96F64-C39E-4B0B-AC39-B916FCD055F6}" type="presParOf" srcId="{E86C8501-8DB9-4187-940A-93C60067B202}" destId="{D66B4241-8953-41BB-9ACB-FADA264230D9}" srcOrd="0" destOrd="0" presId="urn:microsoft.com/office/officeart/2018/2/layout/IconCircleList"/>
    <dgm:cxn modelId="{B18E3092-FFCB-4ED3-BD3C-8B829660CFEE}" type="presParOf" srcId="{D66B4241-8953-41BB-9ACB-FADA264230D9}" destId="{429BBB64-B2FB-4D44-B3FA-0988551812F4}" srcOrd="0" destOrd="0" presId="urn:microsoft.com/office/officeart/2018/2/layout/IconCircleList"/>
    <dgm:cxn modelId="{378520D5-1A2B-47DF-A37D-DCF6371AB8DE}" type="presParOf" srcId="{429BBB64-B2FB-4D44-B3FA-0988551812F4}" destId="{764B1431-FD43-425D-9552-2C03084B6C16}" srcOrd="0" destOrd="0" presId="urn:microsoft.com/office/officeart/2018/2/layout/IconCircleList"/>
    <dgm:cxn modelId="{FF1B8AC1-88F2-44A9-87AD-51732B48E919}" type="presParOf" srcId="{429BBB64-B2FB-4D44-B3FA-0988551812F4}" destId="{013DD8BF-2427-4DF4-9105-A35CDE0A3D99}" srcOrd="1" destOrd="0" presId="urn:microsoft.com/office/officeart/2018/2/layout/IconCircleList"/>
    <dgm:cxn modelId="{96A7C3EB-0F1A-4DCF-B744-1C96EEC4E9DE}" type="presParOf" srcId="{429BBB64-B2FB-4D44-B3FA-0988551812F4}" destId="{15A44F59-5552-459D-AAD0-ACBC825A68BF}" srcOrd="2" destOrd="0" presId="urn:microsoft.com/office/officeart/2018/2/layout/IconCircleList"/>
    <dgm:cxn modelId="{D553FFF0-2B81-4680-85A2-F859581CA0F4}" type="presParOf" srcId="{429BBB64-B2FB-4D44-B3FA-0988551812F4}" destId="{F225C5B0-DC4C-4721-A33B-33C9B4031C14}" srcOrd="3" destOrd="0" presId="urn:microsoft.com/office/officeart/2018/2/layout/IconCircleList"/>
    <dgm:cxn modelId="{5CF5650B-D07C-45B3-B829-25408E14553D}" type="presParOf" srcId="{D66B4241-8953-41BB-9ACB-FADA264230D9}" destId="{27382D03-B4F1-4A77-ACDA-C8D88FF04ABE}" srcOrd="1" destOrd="0" presId="urn:microsoft.com/office/officeart/2018/2/layout/IconCircleList"/>
    <dgm:cxn modelId="{7664AAD6-F7E0-4BE7-BC9A-85D84E183EF3}" type="presParOf" srcId="{D66B4241-8953-41BB-9ACB-FADA264230D9}" destId="{25111334-A534-4485-9045-6CFE9B76E2EE}" srcOrd="2" destOrd="0" presId="urn:microsoft.com/office/officeart/2018/2/layout/IconCircleList"/>
    <dgm:cxn modelId="{00A529A5-45CD-4AC2-B8C6-5D05F853DECA}" type="presParOf" srcId="{25111334-A534-4485-9045-6CFE9B76E2EE}" destId="{1A35418E-4EA9-4DBA-BDB0-347A7286E544}" srcOrd="0" destOrd="0" presId="urn:microsoft.com/office/officeart/2018/2/layout/IconCircleList"/>
    <dgm:cxn modelId="{5C52DE2C-65EB-4E26-A7D9-713E54EC2491}" type="presParOf" srcId="{25111334-A534-4485-9045-6CFE9B76E2EE}" destId="{F963D494-54C3-4621-896B-9EA9CF4146CE}" srcOrd="1" destOrd="0" presId="urn:microsoft.com/office/officeart/2018/2/layout/IconCircleList"/>
    <dgm:cxn modelId="{54C1C9BE-8CD1-4699-9291-0EFDEEFCF3F3}" type="presParOf" srcId="{25111334-A534-4485-9045-6CFE9B76E2EE}" destId="{AD83F9F2-FE43-4759-8A88-42920BBE0206}" srcOrd="2" destOrd="0" presId="urn:microsoft.com/office/officeart/2018/2/layout/IconCircleList"/>
    <dgm:cxn modelId="{100FA678-346D-4F75-B3E5-C7B02BD1EE22}" type="presParOf" srcId="{25111334-A534-4485-9045-6CFE9B76E2EE}" destId="{D54E15EC-FA37-472A-9C8B-C0FBF43EF9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B1431-FD43-425D-9552-2C03084B6C16}">
      <dsp:nvSpPr>
        <dsp:cNvPr id="0" name=""/>
        <dsp:cNvSpPr/>
      </dsp:nvSpPr>
      <dsp:spPr>
        <a:xfrm>
          <a:off x="5565327" y="1179530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D8BF-2427-4DF4-9105-A35CDE0A3D99}">
      <dsp:nvSpPr>
        <dsp:cNvPr id="0" name=""/>
        <dsp:cNvSpPr/>
      </dsp:nvSpPr>
      <dsp:spPr>
        <a:xfrm>
          <a:off x="5816467" y="1441557"/>
          <a:ext cx="783773" cy="783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5C5B0-DC4C-4721-A33B-33C9B4031C14}">
      <dsp:nvSpPr>
        <dsp:cNvPr id="0" name=""/>
        <dsp:cNvSpPr/>
      </dsp:nvSpPr>
      <dsp:spPr>
        <a:xfrm>
          <a:off x="1883113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Problem Statement #1 - Identify peer group for a patient to compare progress against</a:t>
          </a:r>
          <a:endParaRPr lang="en-US" sz="2400" kern="1200" dirty="0"/>
        </a:p>
      </dsp:txBody>
      <dsp:txXfrm>
        <a:off x="1883113" y="1142814"/>
        <a:ext cx="3185286" cy="1351333"/>
      </dsp:txXfrm>
    </dsp:sp>
    <dsp:sp modelId="{1A35418E-4EA9-4DBA-BDB0-347A7286E544}">
      <dsp:nvSpPr>
        <dsp:cNvPr id="0" name=""/>
        <dsp:cNvSpPr/>
      </dsp:nvSpPr>
      <dsp:spPr>
        <a:xfrm>
          <a:off x="154470" y="1146895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3D494-54C3-4621-896B-9EA9CF4146CE}">
      <dsp:nvSpPr>
        <dsp:cNvPr id="0" name=""/>
        <dsp:cNvSpPr/>
      </dsp:nvSpPr>
      <dsp:spPr>
        <a:xfrm>
          <a:off x="442496" y="1430670"/>
          <a:ext cx="783773" cy="783773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15EC-FA37-472A-9C8B-C0FBF43EF968}">
      <dsp:nvSpPr>
        <dsp:cNvPr id="0" name=""/>
        <dsp:cNvSpPr/>
      </dsp:nvSpPr>
      <dsp:spPr>
        <a:xfrm>
          <a:off x="7264317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Problem Statement #2 - Determine whether progress is being made based on assessment</a:t>
          </a:r>
          <a:endParaRPr lang="en-US" sz="2400" kern="1200" dirty="0"/>
        </a:p>
      </dsp:txBody>
      <dsp:txXfrm>
        <a:off x="7264317" y="1142814"/>
        <a:ext cx="3185286" cy="1351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4" y="1265594"/>
            <a:ext cx="4850704" cy="1586464"/>
          </a:xfrm>
        </p:spPr>
        <p:txBody>
          <a:bodyPr anchor="t">
            <a:normAutofit fontScale="900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Autism Hackathon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Use Case 3: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4" y="3198619"/>
            <a:ext cx="4734436" cy="2442576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</a:t>
            </a:r>
            <a:r>
              <a:rPr lang="en-US" dirty="0" err="1">
                <a:solidFill>
                  <a:schemeClr val="bg1"/>
                </a:solidFill>
              </a:rPr>
              <a:t>Noha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Elprince</a:t>
            </a:r>
            <a:r>
              <a:rPr lang="en-US" dirty="0">
                <a:solidFill>
                  <a:schemeClr val="bg1"/>
                </a:solidFill>
              </a:rPr>
              <a:t>, Olive Kingsley, Hanen </a:t>
            </a:r>
            <a:r>
              <a:rPr lang="en-US" dirty="0" err="1">
                <a:solidFill>
                  <a:schemeClr val="bg1"/>
                </a:solidFill>
              </a:rPr>
              <a:t>Bondka</a:t>
            </a:r>
            <a:r>
              <a:rPr lang="en-US" dirty="0">
                <a:solidFill>
                  <a:schemeClr val="bg1"/>
                </a:solidFill>
              </a:rPr>
              <a:t>, Anita </a:t>
            </a:r>
            <a:r>
              <a:rPr lang="en-US" dirty="0" err="1">
                <a:solidFill>
                  <a:schemeClr val="bg1"/>
                </a:solidFill>
              </a:rPr>
              <a:t>Mohanani</a:t>
            </a:r>
            <a:r>
              <a:rPr lang="en-US" dirty="0">
                <a:solidFill>
                  <a:schemeClr val="bg1"/>
                </a:solidFill>
              </a:rPr>
              <a:t>, Rishi Bhatnagar, Dhruv Bhatnagar, Peter Shand, </a:t>
            </a:r>
            <a:r>
              <a:rPr lang="en-US" dirty="0" err="1">
                <a:solidFill>
                  <a:schemeClr val="bg1"/>
                </a:solidFill>
              </a:rPr>
              <a:t>Halaa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Menasy</a:t>
            </a:r>
            <a:r>
              <a:rPr lang="en-US" dirty="0">
                <a:solidFill>
                  <a:schemeClr val="bg1"/>
                </a:solidFill>
              </a:rPr>
              <a:t>, Adam Pryce, Ryan Carpenter</a:t>
            </a:r>
          </a:p>
          <a:p>
            <a:r>
              <a:rPr lang="en-US" dirty="0">
                <a:solidFill>
                  <a:schemeClr val="bg1"/>
                </a:solidFill>
              </a:rPr>
              <a:t>SME: Richard M Kubina, Nate Green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6580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D79FE25-6131-4102-9899-5D4389A6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58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40" name="Straight Connector 4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Approaches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Next Steps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Appendix: Dimensionality reduction techniques: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T-SNE (visualization)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Model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Analysis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2AF110-AF37-16D4-9349-0D6C714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Problem Statements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F5459B86-2708-25DA-E809-4AB1714F3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504556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833CAF-0C8F-BF76-5DAE-7AB825FB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-14076"/>
            <a:ext cx="9825851" cy="6019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F3CBD5-5980-4D26-6E0F-DC75C0F2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</a:extLst>
          </p:cNvPr>
          <p:cNvSpPr/>
          <p:nvPr/>
        </p:nvSpPr>
        <p:spPr>
          <a:xfrm>
            <a:off x="2590797" y="1904992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</a:extLst>
          </p:cNvPr>
          <p:cNvSpPr/>
          <p:nvPr/>
        </p:nvSpPr>
        <p:spPr>
          <a:xfrm>
            <a:off x="1730829" y="1607581"/>
            <a:ext cx="576943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</a:extLst>
          </p:cNvPr>
          <p:cNvSpPr/>
          <p:nvPr/>
        </p:nvSpPr>
        <p:spPr>
          <a:xfrm>
            <a:off x="549730" y="1215694"/>
            <a:ext cx="957945" cy="1143000"/>
          </a:xfrm>
          <a:prstGeom prst="ca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</a:extLst>
          </p:cNvPr>
          <p:cNvSpPr/>
          <p:nvPr/>
        </p:nvSpPr>
        <p:spPr>
          <a:xfrm>
            <a:off x="4702629" y="2035628"/>
            <a:ext cx="1121220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Important cluster variables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</a:extLst>
          </p:cNvPr>
          <p:cNvSpPr/>
          <p:nvPr/>
        </p:nvSpPr>
        <p:spPr>
          <a:xfrm>
            <a:off x="9993085" y="1611076"/>
            <a:ext cx="1164772" cy="6313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</a:extLst>
          </p:cNvPr>
          <p:cNvSpPr/>
          <p:nvPr/>
        </p:nvSpPr>
        <p:spPr>
          <a:xfrm>
            <a:off x="9002487" y="1709045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</a:extLst>
          </p:cNvPr>
          <p:cNvSpPr/>
          <p:nvPr/>
        </p:nvSpPr>
        <p:spPr>
          <a:xfrm>
            <a:off x="9089571" y="1001473"/>
            <a:ext cx="1175657" cy="63137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</a:extLst>
          </p:cNvPr>
          <p:cNvSpPr/>
          <p:nvPr/>
        </p:nvSpPr>
        <p:spPr>
          <a:xfrm>
            <a:off x="6770911" y="1654624"/>
            <a:ext cx="1121228" cy="11103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Cluster Model </a:t>
            </a:r>
            <a:br>
              <a:rPr lang="en-US" sz="1400" dirty="0"/>
            </a:br>
            <a:r>
              <a:rPr lang="en-US" sz="1400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</a:extLst>
          </p:cNvPr>
          <p:cNvSpPr/>
          <p:nvPr/>
        </p:nvSpPr>
        <p:spPr>
          <a:xfrm>
            <a:off x="8120745" y="1594750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Visualization of different patterns</a:t>
            </a:r>
            <a:endParaRPr lang="en-US" sz="1600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</a:extLst>
          </p:cNvPr>
          <p:cNvSpPr/>
          <p:nvPr/>
        </p:nvSpPr>
        <p:spPr>
          <a:xfrm>
            <a:off x="9753600" y="2284637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</a:extLst>
          </p:cNvPr>
          <p:cNvSpPr/>
          <p:nvPr/>
        </p:nvSpPr>
        <p:spPr>
          <a:xfrm>
            <a:off x="9035141" y="2894920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</a:extLst>
          </p:cNvPr>
          <p:cNvSpPr/>
          <p:nvPr/>
        </p:nvSpPr>
        <p:spPr>
          <a:xfrm>
            <a:off x="9764483" y="341607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</a:extLst>
          </p:cNvPr>
          <p:cNvSpPr/>
          <p:nvPr/>
        </p:nvSpPr>
        <p:spPr>
          <a:xfrm>
            <a:off x="9363077" y="5210193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insights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</a:extLst>
          </p:cNvPr>
          <p:cNvSpPr/>
          <p:nvPr/>
        </p:nvSpPr>
        <p:spPr>
          <a:xfrm>
            <a:off x="9089571" y="4046093"/>
            <a:ext cx="2041071" cy="5116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</a:extLst>
          </p:cNvPr>
          <p:cNvSpPr/>
          <p:nvPr/>
        </p:nvSpPr>
        <p:spPr>
          <a:xfrm>
            <a:off x="9775371" y="4557722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F2881-5C14-E209-835F-A3DD4CBB65ED}"/>
              </a:ext>
            </a:extLst>
          </p:cNvPr>
          <p:cNvSpPr txBox="1"/>
          <p:nvPr/>
        </p:nvSpPr>
        <p:spPr>
          <a:xfrm>
            <a:off x="642256" y="3313914"/>
            <a:ext cx="81642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Principal component analysis</a:t>
            </a:r>
            <a:r>
              <a:rPr lang="en-CA" dirty="0"/>
              <a:t> (</a:t>
            </a:r>
            <a:r>
              <a:rPr lang="en-CA" b="1" dirty="0"/>
              <a:t>PCA</a:t>
            </a:r>
            <a:r>
              <a:rPr lang="en-CA" dirty="0"/>
              <a:t>) is a statistical procedure that is used to reduce the dimensionality. It finds a new set of dimensions such that all the dimensions are orthogonal (and hence linearly independent) and ranked according to the variance of data along them. </a:t>
            </a:r>
            <a:endParaRPr lang="en-US" dirty="0"/>
          </a:p>
          <a:p>
            <a:endParaRPr lang="en-US" b="1" dirty="0"/>
          </a:p>
          <a:p>
            <a:r>
              <a:rPr lang="en-CA" b="1" dirty="0"/>
              <a:t>t-SNE</a:t>
            </a:r>
            <a:r>
              <a:rPr lang="en-CA" dirty="0"/>
              <a:t> is </a:t>
            </a:r>
            <a:r>
              <a:rPr lang="en-US" dirty="0"/>
              <a:t>A very popular and state of the art dimensionality reduction technique and </a:t>
            </a:r>
            <a:r>
              <a:rPr lang="en-CA" dirty="0"/>
              <a:t>data visualization and can even be used for outlier detection. It is </a:t>
            </a:r>
            <a:r>
              <a:rPr lang="en-US" dirty="0"/>
              <a:t>used to map high dimensional data to 2 or 3 dimensions in order to visualize it. It does so by computing affinities between points, and trying to maintain these affinities in the new, low-dimensional 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9FF3D-E0E3-8DB4-56BA-F521A5C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7498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612EE-C982-92D2-3BEB-FCA5D756BFDC}"/>
              </a:ext>
            </a:extLst>
          </p:cNvPr>
          <p:cNvSpPr txBox="1"/>
          <p:nvPr/>
        </p:nvSpPr>
        <p:spPr>
          <a:xfrm>
            <a:off x="667626" y="1698171"/>
            <a:ext cx="107079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E.g., future dated assessments, date of births, etc.</a:t>
            </a:r>
            <a:endParaRPr lang="en-US" sz="2000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Selecting the right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Cluster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Its not just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Lean metadata about the assessment</a:t>
            </a:r>
            <a:endParaRPr lang="en-US" sz="2000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Visualizing the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6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612EE-C982-92D2-3BEB-FCA5D756BFDC}"/>
              </a:ext>
            </a:extLst>
          </p:cNvPr>
          <p:cNvSpPr txBox="1"/>
          <p:nvPr/>
        </p:nvSpPr>
        <p:spPr>
          <a:xfrm>
            <a:off x="667626" y="1698171"/>
            <a:ext cx="10707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-apple-system"/>
              </a:rPr>
              <a:t>Depth vs Breadth of Data</a:t>
            </a:r>
          </a:p>
          <a:p>
            <a:pPr algn="l"/>
            <a:endParaRPr lang="en-US" sz="2000" dirty="0">
              <a:latin typeface="-apple-system"/>
            </a:endParaRPr>
          </a:p>
          <a:p>
            <a:pPr algn="l"/>
            <a:endParaRPr lang="en-US" sz="2000" b="0" i="0" dirty="0">
              <a:effectLst/>
              <a:latin typeface="-apple-syste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295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8703128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10786</TotalTime>
  <Words>772</Words>
  <Application>Microsoft Office PowerPoint</Application>
  <PresentationFormat>Widescreen</PresentationFormat>
  <Paragraphs>112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Calisto MT</vt:lpstr>
      <vt:lpstr>Univers Condensed</vt:lpstr>
      <vt:lpstr>Wingdings</vt:lpstr>
      <vt:lpstr>ChronicleVTI</vt:lpstr>
      <vt:lpstr>Autism Hackathon Use Case 3: Machine Learning</vt:lpstr>
      <vt:lpstr>AGENDA </vt:lpstr>
      <vt:lpstr>Problem Statements</vt:lpstr>
      <vt:lpstr>Executive Summary</vt:lpstr>
      <vt:lpstr>Methodology</vt:lpstr>
      <vt:lpstr>Insights</vt:lpstr>
      <vt:lpstr>Next steps</vt:lpstr>
      <vt:lpstr>Appendix: PCA</vt:lpstr>
      <vt:lpstr>How PCA reduces dimensions of the data?</vt:lpstr>
      <vt:lpstr>How does PCA works?</vt:lpstr>
      <vt:lpstr>Appendix: T-SNE</vt:lpstr>
      <vt:lpstr>What is T-SNE? t-Distributed Stochastic Neighbor Embedding </vt:lpstr>
      <vt:lpstr>How t-SNE works?</vt:lpstr>
      <vt:lpstr>T-SNE VS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Dhruv Bhatnagar</cp:lastModifiedBy>
  <cp:revision>23</cp:revision>
  <dcterms:created xsi:type="dcterms:W3CDTF">2022-02-21T00:42:53Z</dcterms:created>
  <dcterms:modified xsi:type="dcterms:W3CDTF">2023-04-20T17:25:54Z</dcterms:modified>
</cp:coreProperties>
</file>